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DCF0346-C710-F1DA-D5D9-907FB5093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DE381F6-859F-22B1-8844-62E6B4D32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de-AT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D8C62C-E68F-0F74-E175-00CCF24E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51B32E6-AEDA-403D-D264-FE954A1F3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7E457ED-6AAC-CF50-FDE7-00B785C7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504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FC73C9-910C-45C8-3681-DC91F1D09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34C73F6-8CCE-9B21-2F17-CC41D9CE1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B63FB3B-7850-0C31-3AE9-28C59BDDB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30D623-E050-9C5D-47D3-B993FE89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DEE9F38-20E7-B045-B8FA-F3092F3D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350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ED835D7-C46E-66F9-4F10-683A7921C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5C37BB0-2E75-122C-D3E3-FA02C9E08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CAC9B0-9CF5-0D5C-0A41-616910310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B482DAC-FDD2-67B2-E79A-363EE211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E77619F-223F-FBB7-485D-3E06A670B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679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AF2BA1-0CCD-C511-A637-F7A60447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32470C3-F9E3-8293-B99B-04CE7C873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C35E0E-0B0E-8D00-55F1-6465623DB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28FD83-0738-DF26-902B-238334991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3A96A23-A940-7B90-92C7-6B16CAF89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147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FFABF7-2737-A9D1-7032-395B12B4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E8A82E6-5754-F2BD-3335-124E3755F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A9BDD03-AC32-37D6-6582-557B78D78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2DCB6BF-2693-204C-2587-7F2548B0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A34C489-0417-0CE1-30CA-E50D2F51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190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D339F8-8346-395C-A55F-FCB2C59B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41DBFB-7112-D9A4-3DBD-BED362348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FA330BC-259C-A56A-5EC4-54C197F48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6DABCAE-36BA-8814-1147-868FFEA4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D2C713E-C374-DD90-9659-35B64389E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76E4D2C-0444-3AF6-260F-5FE39479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528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822B13-A156-63DC-0EB7-4EEAE79C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1259A82-EE2D-371A-532A-9C0A4F3CA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F50A99A-9A85-57C3-3D7D-BE178C0E5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CA82CB4-303E-7EB4-2B07-834EC4262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42F8B15-8B15-800B-BC5E-BD5539385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ECF7A091-5AD4-F30C-0FC0-5EDFF926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7DF93A1-B651-D785-79E9-1B26BBA5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A552828-7A16-8C89-83CB-F28D9FD2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360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EBE806-8059-3C4D-8C1A-4719D78D2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450D503-21F3-BFAE-99AD-DE4944AE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6D94601-0572-6D08-543C-1D73EC61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101F423F-82A2-90CA-D7D5-549C07733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294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7309DF3-A348-C682-D7F2-3B0090AC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C12930A-E0B7-6F69-B8BD-25E9D9F3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1829707-33D9-F119-B754-6AD5E20F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008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DCE28E-CE0B-B131-6CFA-51920965D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A490410-C814-D73F-0CFE-63D9EF50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408313E-F322-52BA-130B-42E069C33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BCC2866-8165-8C07-A5E3-ED2C0B10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5C62577-1479-BA55-CC5E-6A859FDDA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CF4A8FB-9BBA-E026-B9B1-FE4AC1787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362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220180-D7F1-A07A-D43C-0BCF2CA2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221A56C-578A-B885-F594-2AE48433F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C3297ED-E642-E6E4-2E89-5848B5A8D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79151A-C317-63C2-5AB4-C3246ACA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BA1E515-EB6E-62B2-F090-EA92CA769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E153589-A48D-C7BD-0716-310A4A6D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191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E41D429F-EB5F-6A3A-B5F8-1EE9EB43A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de-AT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EB0A1F2-5380-CF5D-178B-63C6DA535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de-AT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6BBFC4B-39AE-02DE-3F3A-C95280321D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2C880-1D3F-4444-B309-BB98D7EB6920}" type="datetimeFigureOut">
              <a:rPr lang="de-AT" smtClean="0"/>
              <a:t>04.12.23</a:t>
            </a:fld>
            <a:endParaRPr lang="de-AT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6516966-63A2-D60C-F943-2F29A2BA9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2BA77C-8EF1-9F2B-65D3-BC5850E747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9412-D4FB-40E3-9D88-E12FAB40C2C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189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8B92FF-A359-39A1-0E90-61C11F55F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47080"/>
          </a:xfrm>
        </p:spPr>
        <p:txBody>
          <a:bodyPr/>
          <a:lstStyle/>
          <a:p>
            <a:r>
              <a:rPr lang="hu-HU" dirty="0"/>
              <a:t>53rd World </a:t>
            </a:r>
            <a:r>
              <a:rPr lang="hu-HU" dirty="0" err="1"/>
              <a:t>Medical</a:t>
            </a:r>
            <a:r>
              <a:rPr lang="hu-HU" dirty="0"/>
              <a:t> </a:t>
            </a:r>
            <a:r>
              <a:rPr lang="hu-HU" dirty="0" err="1"/>
              <a:t>Tennis</a:t>
            </a:r>
            <a:r>
              <a:rPr lang="hu-HU" dirty="0"/>
              <a:t> </a:t>
            </a:r>
            <a:r>
              <a:rPr lang="hu-HU" dirty="0" err="1"/>
              <a:t>Championship</a:t>
            </a:r>
            <a:endParaRPr lang="de-AT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D268263-7DEF-1D84-9935-ACF3691F8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9443"/>
            <a:ext cx="9144000" cy="1065229"/>
          </a:xfrm>
        </p:spPr>
        <p:txBody>
          <a:bodyPr>
            <a:normAutofit fontScale="92500" lnSpcReduction="20000"/>
          </a:bodyPr>
          <a:lstStyle/>
          <a:p>
            <a:endParaRPr lang="hu-HU" dirty="0"/>
          </a:p>
          <a:p>
            <a:r>
              <a:rPr lang="hu-HU" dirty="0"/>
              <a:t>Budapest, Hungary</a:t>
            </a:r>
          </a:p>
          <a:p>
            <a:r>
              <a:rPr lang="hu-HU" dirty="0"/>
              <a:t>27 </a:t>
            </a:r>
            <a:r>
              <a:rPr lang="hu-HU" dirty="0" err="1"/>
              <a:t>July</a:t>
            </a:r>
            <a:r>
              <a:rPr lang="hu-HU" dirty="0"/>
              <a:t> – 2 August 2024</a:t>
            </a:r>
            <a:endParaRPr lang="de-AT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9E81E99-C90E-71FD-D9F8-57FB3FE2F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0" y="4204354"/>
            <a:ext cx="10419761" cy="226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48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0B2E61-18E2-9296-4324-82273DEFF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World </a:t>
            </a:r>
            <a:r>
              <a:rPr lang="hu-HU" dirty="0" err="1"/>
              <a:t>Medical</a:t>
            </a:r>
            <a:r>
              <a:rPr lang="hu-HU" dirty="0"/>
              <a:t> </a:t>
            </a:r>
            <a:r>
              <a:rPr lang="hu-HU" dirty="0" err="1"/>
              <a:t>Tennis</a:t>
            </a:r>
            <a:r>
              <a:rPr lang="hu-HU" dirty="0"/>
              <a:t> Society</a:t>
            </a:r>
            <a:endParaRPr lang="de-AT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207FBF-01A5-521E-3104-61E00569E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Founded</a:t>
            </a:r>
            <a:r>
              <a:rPr lang="hu-HU" dirty="0"/>
              <a:t> in 1971 in </a:t>
            </a:r>
            <a:r>
              <a:rPr lang="hu-HU" dirty="0" err="1"/>
              <a:t>the</a:t>
            </a:r>
            <a:r>
              <a:rPr lang="hu-HU" dirty="0"/>
              <a:t> US</a:t>
            </a:r>
          </a:p>
          <a:p>
            <a:r>
              <a:rPr lang="hu-HU" dirty="0"/>
              <a:t>More </a:t>
            </a:r>
            <a:r>
              <a:rPr lang="hu-HU" dirty="0" err="1"/>
              <a:t>than</a:t>
            </a:r>
            <a:r>
              <a:rPr lang="hu-HU" dirty="0"/>
              <a:t> </a:t>
            </a:r>
            <a:r>
              <a:rPr lang="hu-HU" dirty="0" err="1"/>
              <a:t>forty</a:t>
            </a:r>
            <a:r>
              <a:rPr lang="hu-HU" dirty="0"/>
              <a:t> </a:t>
            </a:r>
            <a:r>
              <a:rPr lang="hu-HU" dirty="0" err="1"/>
              <a:t>member</a:t>
            </a:r>
            <a:r>
              <a:rPr lang="hu-HU" dirty="0"/>
              <a:t> </a:t>
            </a:r>
            <a:r>
              <a:rPr lang="hu-HU" dirty="0" err="1"/>
              <a:t>societies</a:t>
            </a:r>
            <a:endParaRPr lang="hu-HU" dirty="0"/>
          </a:p>
          <a:p>
            <a:r>
              <a:rPr lang="hu-HU" dirty="0"/>
              <a:t>Main </a:t>
            </a:r>
            <a:r>
              <a:rPr lang="hu-HU" dirty="0" err="1"/>
              <a:t>event</a:t>
            </a:r>
            <a:r>
              <a:rPr lang="hu-HU" dirty="0"/>
              <a:t> is a </a:t>
            </a:r>
            <a:r>
              <a:rPr lang="hu-HU" dirty="0" err="1"/>
              <a:t>yearly</a:t>
            </a:r>
            <a:r>
              <a:rPr lang="hu-HU" dirty="0"/>
              <a:t> </a:t>
            </a:r>
            <a:r>
              <a:rPr lang="hu-HU" dirty="0" err="1"/>
              <a:t>Congress</a:t>
            </a:r>
            <a:r>
              <a:rPr lang="hu-HU" dirty="0"/>
              <a:t> and World </a:t>
            </a:r>
            <a:r>
              <a:rPr lang="hu-HU" dirty="0" err="1"/>
              <a:t>Championship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MD-s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9D956EF-CCAA-66C9-781C-CC18272D9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62" y="3846135"/>
            <a:ext cx="9803877" cy="216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5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33C024-2AAF-8CF9-AA8F-4E94FA764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u-HU" dirty="0"/>
            </a:br>
            <a:r>
              <a:rPr lang="hu-HU" dirty="0"/>
              <a:t>The 52nd World </a:t>
            </a:r>
            <a:r>
              <a:rPr lang="hu-HU" dirty="0" err="1"/>
              <a:t>Medical</a:t>
            </a:r>
            <a:r>
              <a:rPr lang="hu-HU" dirty="0"/>
              <a:t> </a:t>
            </a:r>
            <a:r>
              <a:rPr lang="hu-HU" dirty="0" err="1"/>
              <a:t>Tennis</a:t>
            </a:r>
            <a:r>
              <a:rPr lang="hu-HU" dirty="0"/>
              <a:t> </a:t>
            </a:r>
            <a:r>
              <a:rPr lang="hu-HU" dirty="0" err="1"/>
              <a:t>Championships</a:t>
            </a:r>
            <a:endParaRPr lang="de-AT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DF621CB-550F-943C-6340-E4FA9E43C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520"/>
            <a:ext cx="10515600" cy="4376443"/>
          </a:xfrm>
        </p:spPr>
        <p:txBody>
          <a:bodyPr/>
          <a:lstStyle/>
          <a:p>
            <a:endParaRPr lang="hu-HU" dirty="0"/>
          </a:p>
          <a:p>
            <a:r>
              <a:rPr lang="hu-HU" dirty="0"/>
              <a:t>Last </a:t>
            </a:r>
            <a:r>
              <a:rPr lang="hu-HU" dirty="0" err="1"/>
              <a:t>year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52nd </a:t>
            </a:r>
            <a:r>
              <a:rPr lang="hu-HU" dirty="0" err="1"/>
              <a:t>such</a:t>
            </a:r>
            <a:r>
              <a:rPr lang="hu-HU" dirty="0"/>
              <a:t> </a:t>
            </a:r>
            <a:r>
              <a:rPr lang="hu-HU" dirty="0" err="1"/>
              <a:t>event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</a:t>
            </a:r>
            <a:r>
              <a:rPr lang="hu-HU" dirty="0" err="1"/>
              <a:t>held</a:t>
            </a:r>
            <a:r>
              <a:rPr lang="hu-HU" dirty="0"/>
              <a:t> in </a:t>
            </a:r>
            <a:r>
              <a:rPr lang="hu-HU" dirty="0" err="1"/>
              <a:t>Jurmala</a:t>
            </a:r>
            <a:r>
              <a:rPr lang="hu-HU" dirty="0"/>
              <a:t>, </a:t>
            </a:r>
            <a:r>
              <a:rPr lang="hu-HU" dirty="0" err="1"/>
              <a:t>Latvia</a:t>
            </a:r>
            <a:endParaRPr lang="hu-HU" dirty="0"/>
          </a:p>
          <a:p>
            <a:r>
              <a:rPr lang="hu-HU" dirty="0" err="1"/>
              <a:t>Participating</a:t>
            </a:r>
            <a:r>
              <a:rPr lang="hu-HU" dirty="0"/>
              <a:t> </a:t>
            </a:r>
            <a:r>
              <a:rPr lang="hu-HU" dirty="0" err="1"/>
              <a:t>countries</a:t>
            </a:r>
            <a:r>
              <a:rPr lang="hu-HU" dirty="0"/>
              <a:t>: 18</a:t>
            </a:r>
          </a:p>
          <a:p>
            <a:r>
              <a:rPr lang="hu-HU" dirty="0" err="1"/>
              <a:t>Number</a:t>
            </a:r>
            <a:r>
              <a:rPr lang="hu-HU" dirty="0"/>
              <a:t> of </a:t>
            </a:r>
            <a:r>
              <a:rPr lang="hu-HU" dirty="0" err="1"/>
              <a:t>Participants</a:t>
            </a:r>
            <a:r>
              <a:rPr lang="hu-HU" dirty="0"/>
              <a:t>: 250 (202 </a:t>
            </a:r>
            <a:r>
              <a:rPr lang="hu-HU" dirty="0" err="1"/>
              <a:t>players</a:t>
            </a:r>
            <a:r>
              <a:rPr lang="hu-HU" dirty="0"/>
              <a:t>)</a:t>
            </a:r>
          </a:p>
          <a:p>
            <a:r>
              <a:rPr lang="hu-HU" dirty="0" err="1"/>
              <a:t>Many</a:t>
            </a:r>
            <a:r>
              <a:rPr lang="hu-HU" dirty="0"/>
              <a:t> </a:t>
            </a:r>
            <a:r>
              <a:rPr lang="hu-HU" dirty="0" err="1"/>
              <a:t>events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gender and </a:t>
            </a:r>
            <a:r>
              <a:rPr lang="hu-HU" dirty="0" err="1"/>
              <a:t>age</a:t>
            </a:r>
            <a:endParaRPr lang="hu-HU" dirty="0"/>
          </a:p>
          <a:p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events</a:t>
            </a:r>
            <a:r>
              <a:rPr lang="hu-HU" dirty="0"/>
              <a:t>: </a:t>
            </a:r>
            <a:r>
              <a:rPr lang="hu-HU" dirty="0" err="1"/>
              <a:t>Welcome</a:t>
            </a:r>
            <a:r>
              <a:rPr lang="hu-HU" dirty="0"/>
              <a:t> Reception, </a:t>
            </a:r>
            <a:r>
              <a:rPr lang="hu-HU" dirty="0" err="1"/>
              <a:t>Dinner</a:t>
            </a:r>
            <a:r>
              <a:rPr lang="hu-HU" dirty="0"/>
              <a:t> of </a:t>
            </a:r>
            <a:r>
              <a:rPr lang="hu-HU" dirty="0" err="1"/>
              <a:t>Nations</a:t>
            </a:r>
            <a:r>
              <a:rPr lang="hu-HU" dirty="0"/>
              <a:t>, </a:t>
            </a:r>
            <a:r>
              <a:rPr lang="hu-HU" dirty="0" err="1"/>
              <a:t>Gala</a:t>
            </a:r>
            <a:r>
              <a:rPr lang="hu-HU" dirty="0"/>
              <a:t> </a:t>
            </a:r>
            <a:r>
              <a:rPr lang="hu-HU" dirty="0" err="1"/>
              <a:t>Dinner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009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264039-827A-8BA0-4F9E-8B6DF5B0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53rd World </a:t>
            </a:r>
            <a:r>
              <a:rPr lang="hu-HU" dirty="0" err="1"/>
              <a:t>Tennis</a:t>
            </a:r>
            <a:r>
              <a:rPr lang="hu-HU" dirty="0"/>
              <a:t> </a:t>
            </a:r>
            <a:r>
              <a:rPr lang="hu-HU" dirty="0" err="1"/>
              <a:t>Medical</a:t>
            </a:r>
            <a:r>
              <a:rPr lang="hu-HU" dirty="0"/>
              <a:t> </a:t>
            </a:r>
            <a:r>
              <a:rPr lang="hu-HU" dirty="0" err="1"/>
              <a:t>Championships</a:t>
            </a:r>
            <a:endParaRPr lang="de-AT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32AB9D-C830-DDCE-0309-F3CC99E54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75035"/>
          </a:xfrm>
        </p:spPr>
        <p:txBody>
          <a:bodyPr/>
          <a:lstStyle/>
          <a:p>
            <a:r>
              <a:rPr lang="hu-HU" dirty="0"/>
              <a:t>Will be </a:t>
            </a:r>
            <a:r>
              <a:rPr lang="hu-HU" dirty="0" err="1"/>
              <a:t>held</a:t>
            </a:r>
            <a:r>
              <a:rPr lang="hu-HU" dirty="0"/>
              <a:t> in Budapest, Hungary </a:t>
            </a:r>
            <a:r>
              <a:rPr lang="hu-HU" dirty="0" err="1"/>
              <a:t>from</a:t>
            </a:r>
            <a:r>
              <a:rPr lang="hu-HU" dirty="0"/>
              <a:t> 27 </a:t>
            </a:r>
            <a:r>
              <a:rPr lang="hu-HU" dirty="0" err="1"/>
              <a:t>July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August 2</a:t>
            </a:r>
          </a:p>
          <a:p>
            <a:r>
              <a:rPr lang="hu-HU" dirty="0" err="1"/>
              <a:t>Hosts</a:t>
            </a:r>
            <a:r>
              <a:rPr lang="hu-HU" dirty="0"/>
              <a:t>: Parktenisz Club and Muskétás Tenisz Club, </a:t>
            </a:r>
            <a:r>
              <a:rPr lang="hu-HU" dirty="0" err="1"/>
              <a:t>both</a:t>
            </a:r>
            <a:r>
              <a:rPr lang="hu-HU" dirty="0"/>
              <a:t> </a:t>
            </a:r>
            <a:r>
              <a:rPr lang="hu-HU" dirty="0" err="1"/>
              <a:t>among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top Budapest </a:t>
            </a:r>
            <a:r>
              <a:rPr lang="hu-HU" dirty="0" err="1"/>
              <a:t>Clubs</a:t>
            </a:r>
            <a:endParaRPr lang="hu-HU" dirty="0"/>
          </a:p>
          <a:p>
            <a:r>
              <a:rPr lang="hu-HU" dirty="0"/>
              <a:t>The </a:t>
            </a:r>
            <a:r>
              <a:rPr lang="hu-HU" dirty="0" err="1"/>
              <a:t>two</a:t>
            </a:r>
            <a:r>
              <a:rPr lang="hu-HU" dirty="0"/>
              <a:t> </a:t>
            </a:r>
            <a:r>
              <a:rPr lang="hu-HU" dirty="0" err="1"/>
              <a:t>host</a:t>
            </a:r>
            <a:r>
              <a:rPr lang="hu-HU" dirty="0"/>
              <a:t> </a:t>
            </a:r>
            <a:r>
              <a:rPr lang="hu-HU" dirty="0" err="1"/>
              <a:t>clubs</a:t>
            </a:r>
            <a:r>
              <a:rPr lang="hu-HU" dirty="0"/>
              <a:t> </a:t>
            </a:r>
            <a:r>
              <a:rPr lang="hu-HU" dirty="0" err="1"/>
              <a:t>have</a:t>
            </a:r>
            <a:r>
              <a:rPr lang="hu-HU" dirty="0"/>
              <a:t> </a:t>
            </a:r>
            <a:r>
              <a:rPr lang="hu-HU" dirty="0" err="1"/>
              <a:t>altogether</a:t>
            </a:r>
            <a:r>
              <a:rPr lang="hu-HU" dirty="0"/>
              <a:t> 27 </a:t>
            </a:r>
            <a:r>
              <a:rPr lang="hu-HU" dirty="0" err="1"/>
              <a:t>courts</a:t>
            </a:r>
            <a:r>
              <a:rPr lang="hu-HU" dirty="0"/>
              <a:t> (5 of </a:t>
            </a:r>
            <a:r>
              <a:rPr lang="hu-HU" dirty="0" err="1"/>
              <a:t>them</a:t>
            </a:r>
            <a:r>
              <a:rPr lang="hu-HU" dirty="0"/>
              <a:t> </a:t>
            </a:r>
            <a:r>
              <a:rPr lang="hu-HU" dirty="0" err="1"/>
              <a:t>hard</a:t>
            </a:r>
            <a:r>
              <a:rPr lang="hu-HU" dirty="0"/>
              <a:t> </a:t>
            </a:r>
            <a:r>
              <a:rPr lang="hu-HU" dirty="0" err="1"/>
              <a:t>court</a:t>
            </a:r>
            <a:r>
              <a:rPr lang="hu-HU" dirty="0"/>
              <a:t>, 8 of </a:t>
            </a:r>
            <a:r>
              <a:rPr lang="hu-HU" dirty="0" err="1"/>
              <a:t>them</a:t>
            </a:r>
            <a:r>
              <a:rPr lang="hu-HU" dirty="0"/>
              <a:t> </a:t>
            </a:r>
            <a:r>
              <a:rPr lang="hu-HU" dirty="0" err="1"/>
              <a:t>covered</a:t>
            </a:r>
            <a:r>
              <a:rPr lang="hu-HU" dirty="0"/>
              <a:t> </a:t>
            </a:r>
            <a:r>
              <a:rPr lang="hu-HU" dirty="0" err="1"/>
              <a:t>even</a:t>
            </a:r>
            <a:r>
              <a:rPr lang="hu-HU" dirty="0"/>
              <a:t> </a:t>
            </a:r>
            <a:r>
              <a:rPr lang="hu-HU" dirty="0" err="1"/>
              <a:t>during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Summer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BD6D913-BDF7-3EE1-D488-9D54A677DE8C}"/>
              </a:ext>
            </a:extLst>
          </p:cNvPr>
          <p:cNvSpPr txBox="1"/>
          <p:nvPr/>
        </p:nvSpPr>
        <p:spPr>
          <a:xfrm flipH="1">
            <a:off x="1021081" y="6290664"/>
            <a:ext cx="45719" cy="4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EB71953-2376-7546-BA52-4AD0CC9A6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076" y="4235597"/>
            <a:ext cx="4600281" cy="225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9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44215DF-9091-3C68-9E3C-C7E0B4EDB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data</a:t>
            </a:r>
            <a:endParaRPr lang="de-AT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CC2E90-DA77-CEF8-FF74-A3FDDB801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Host</a:t>
            </a:r>
            <a:r>
              <a:rPr lang="hu-HU" dirty="0"/>
              <a:t> hotel: Hotel </a:t>
            </a:r>
            <a:r>
              <a:rPr lang="hu-HU" dirty="0" err="1"/>
              <a:t>Mercure</a:t>
            </a:r>
            <a:r>
              <a:rPr lang="hu-HU" dirty="0"/>
              <a:t> Korona (Kálvin </a:t>
            </a:r>
            <a:r>
              <a:rPr lang="hu-HU" dirty="0" err="1"/>
              <a:t>square</a:t>
            </a:r>
            <a:r>
              <a:rPr lang="hu-HU" dirty="0"/>
              <a:t>, Budapest) ****,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special</a:t>
            </a:r>
            <a:r>
              <a:rPr lang="hu-HU" dirty="0"/>
              <a:t> </a:t>
            </a:r>
            <a:r>
              <a:rPr lang="hu-HU" dirty="0" err="1"/>
              <a:t>rates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Early</a:t>
            </a:r>
            <a:r>
              <a:rPr lang="hu-HU" dirty="0"/>
              <a:t> </a:t>
            </a:r>
            <a:r>
              <a:rPr lang="hu-HU" dirty="0" err="1"/>
              <a:t>Birds</a:t>
            </a:r>
            <a:r>
              <a:rPr lang="hu-HU" dirty="0"/>
              <a:t> (109 EUR per </a:t>
            </a:r>
            <a:r>
              <a:rPr lang="hu-HU" dirty="0" err="1"/>
              <a:t>night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single</a:t>
            </a:r>
            <a:r>
              <a:rPr lang="hu-HU" dirty="0"/>
              <a:t>, 119 EUR per </a:t>
            </a:r>
            <a:r>
              <a:rPr lang="hu-HU" dirty="0" err="1"/>
              <a:t>night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double</a:t>
            </a:r>
            <a:r>
              <a:rPr lang="hu-HU" dirty="0"/>
              <a:t> </a:t>
            </a:r>
            <a:r>
              <a:rPr lang="hu-HU" dirty="0" err="1"/>
              <a:t>occupancy</a:t>
            </a:r>
            <a:endParaRPr lang="hu-HU" dirty="0"/>
          </a:p>
          <a:p>
            <a:r>
              <a:rPr lang="hu-HU" dirty="0" err="1"/>
              <a:t>Entry</a:t>
            </a:r>
            <a:r>
              <a:rPr lang="hu-HU" dirty="0"/>
              <a:t> </a:t>
            </a:r>
            <a:r>
              <a:rPr lang="hu-HU" dirty="0" err="1"/>
              <a:t>fee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tournament</a:t>
            </a:r>
            <a:r>
              <a:rPr lang="hu-HU" dirty="0"/>
              <a:t> is 490 EUR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Early</a:t>
            </a:r>
            <a:r>
              <a:rPr lang="hu-HU" dirty="0"/>
              <a:t> </a:t>
            </a:r>
            <a:r>
              <a:rPr lang="hu-HU" dirty="0" err="1"/>
              <a:t>Birds</a:t>
            </a:r>
            <a:r>
              <a:rPr lang="hu-HU" dirty="0"/>
              <a:t> (</a:t>
            </a:r>
            <a:r>
              <a:rPr lang="hu-HU" dirty="0" err="1"/>
              <a:t>till</a:t>
            </a:r>
            <a:r>
              <a:rPr lang="hu-HU" dirty="0"/>
              <a:t> 31 </a:t>
            </a:r>
            <a:r>
              <a:rPr lang="hu-HU" dirty="0" err="1"/>
              <a:t>March</a:t>
            </a:r>
            <a:r>
              <a:rPr lang="hu-HU" dirty="0"/>
              <a:t>),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contains</a:t>
            </a:r>
            <a:r>
              <a:rPr lang="hu-HU" dirty="0"/>
              <a:t> </a:t>
            </a:r>
            <a:r>
              <a:rPr lang="hu-HU" dirty="0" err="1"/>
              <a:t>participation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tournament</a:t>
            </a:r>
            <a:r>
              <a:rPr lang="hu-HU" dirty="0"/>
              <a:t>,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events</a:t>
            </a:r>
            <a:r>
              <a:rPr lang="hu-HU" dirty="0"/>
              <a:t>, free </a:t>
            </a:r>
            <a:r>
              <a:rPr lang="hu-HU" dirty="0" err="1"/>
              <a:t>shuttle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venues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main hotel and </a:t>
            </a:r>
            <a:r>
              <a:rPr lang="hu-HU" dirty="0" err="1"/>
              <a:t>the</a:t>
            </a:r>
            <a:r>
              <a:rPr lang="hu-HU" dirty="0"/>
              <a:t> WMTS </a:t>
            </a:r>
            <a:r>
              <a:rPr lang="hu-HU" dirty="0" err="1"/>
              <a:t>royalty</a:t>
            </a:r>
            <a:endParaRPr lang="hu-HU" dirty="0"/>
          </a:p>
          <a:p>
            <a:r>
              <a:rPr lang="hu-HU" dirty="0" err="1"/>
              <a:t>One</a:t>
            </a:r>
            <a:r>
              <a:rPr lang="hu-HU" dirty="0"/>
              <a:t> </a:t>
            </a:r>
            <a:r>
              <a:rPr lang="hu-HU" dirty="0" err="1"/>
              <a:t>player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play </a:t>
            </a:r>
            <a:r>
              <a:rPr lang="hu-HU" dirty="0" err="1"/>
              <a:t>up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3 </a:t>
            </a:r>
            <a:r>
              <a:rPr lang="hu-HU" dirty="0" err="1"/>
              <a:t>events</a:t>
            </a:r>
            <a:r>
              <a:rPr lang="hu-HU" dirty="0"/>
              <a:t> (</a:t>
            </a:r>
            <a:r>
              <a:rPr lang="hu-HU" dirty="0" err="1"/>
              <a:t>singles</a:t>
            </a:r>
            <a:r>
              <a:rPr lang="hu-HU" dirty="0"/>
              <a:t>, </a:t>
            </a:r>
            <a:r>
              <a:rPr lang="hu-HU" dirty="0" err="1"/>
              <a:t>doubles</a:t>
            </a:r>
            <a:r>
              <a:rPr lang="hu-HU" dirty="0"/>
              <a:t>, mixed </a:t>
            </a:r>
            <a:r>
              <a:rPr lang="hu-HU" dirty="0" err="1"/>
              <a:t>doubles</a:t>
            </a:r>
            <a:r>
              <a:rPr lang="hu-HU" dirty="0"/>
              <a:t>),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least</a:t>
            </a:r>
            <a:r>
              <a:rPr lang="hu-HU" dirty="0"/>
              <a:t> </a:t>
            </a:r>
            <a:r>
              <a:rPr lang="hu-HU" dirty="0" err="1"/>
              <a:t>two</a:t>
            </a:r>
            <a:r>
              <a:rPr lang="hu-HU" dirty="0"/>
              <a:t> </a:t>
            </a:r>
            <a:r>
              <a:rPr lang="hu-HU" dirty="0" err="1"/>
              <a:t>matches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guaranteed</a:t>
            </a:r>
            <a:r>
              <a:rPr lang="hu-HU" dirty="0"/>
              <a:t> in </a:t>
            </a:r>
            <a:r>
              <a:rPr lang="hu-HU" dirty="0" err="1"/>
              <a:t>each</a:t>
            </a:r>
            <a:r>
              <a:rPr lang="hu-HU" dirty="0"/>
              <a:t>. </a:t>
            </a:r>
            <a:r>
              <a:rPr lang="hu-HU" dirty="0" err="1"/>
              <a:t>Age</a:t>
            </a:r>
            <a:r>
              <a:rPr lang="hu-HU" dirty="0"/>
              <a:t> </a:t>
            </a:r>
            <a:r>
              <a:rPr lang="hu-HU" dirty="0" err="1"/>
              <a:t>groups</a:t>
            </a:r>
            <a:r>
              <a:rPr lang="hu-HU" dirty="0"/>
              <a:t> </a:t>
            </a:r>
            <a:r>
              <a:rPr lang="hu-HU" dirty="0" err="1"/>
              <a:t>spanning</a:t>
            </a:r>
            <a:r>
              <a:rPr lang="hu-HU" dirty="0"/>
              <a:t> 5 </a:t>
            </a:r>
            <a:r>
              <a:rPr lang="hu-HU" dirty="0" err="1"/>
              <a:t>years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371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DAF660-EE22-D93C-8705-3F57A26D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events</a:t>
            </a:r>
            <a:endParaRPr lang="de-AT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EC80094-6D0E-2EE3-9694-AD109FBD3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Welcome</a:t>
            </a:r>
            <a:r>
              <a:rPr lang="hu-HU" dirty="0"/>
              <a:t> reception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Auditorium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 </a:t>
            </a:r>
            <a:r>
              <a:rPr lang="hu-HU" dirty="0" err="1"/>
              <a:t>Semmelweiss</a:t>
            </a:r>
            <a:r>
              <a:rPr lang="hu-HU" dirty="0"/>
              <a:t> </a:t>
            </a:r>
            <a:r>
              <a:rPr lang="hu-HU" dirty="0" err="1"/>
              <a:t>Medical</a:t>
            </a:r>
            <a:r>
              <a:rPr lang="hu-HU" dirty="0"/>
              <a:t> University, </a:t>
            </a:r>
            <a:r>
              <a:rPr lang="hu-HU" dirty="0" err="1"/>
              <a:t>hosted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Dr. </a:t>
            </a:r>
            <a:r>
              <a:rPr lang="hu-HU" dirty="0" err="1"/>
              <a:t>Bela</a:t>
            </a:r>
            <a:r>
              <a:rPr lang="hu-HU" dirty="0"/>
              <a:t> </a:t>
            </a:r>
            <a:r>
              <a:rPr lang="hu-HU" dirty="0" err="1"/>
              <a:t>Merkely</a:t>
            </a:r>
            <a:r>
              <a:rPr lang="hu-HU" dirty="0"/>
              <a:t>, </a:t>
            </a:r>
            <a:r>
              <a:rPr lang="hu-HU" dirty="0" err="1"/>
              <a:t>rector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27 </a:t>
            </a:r>
            <a:r>
              <a:rPr lang="hu-HU" dirty="0" err="1"/>
              <a:t>July</a:t>
            </a:r>
            <a:endParaRPr lang="hu-HU" dirty="0"/>
          </a:p>
          <a:p>
            <a:r>
              <a:rPr lang="hu-HU" dirty="0" err="1"/>
              <a:t>Dinner</a:t>
            </a:r>
            <a:r>
              <a:rPr lang="hu-HU" dirty="0"/>
              <a:t> of </a:t>
            </a:r>
            <a:r>
              <a:rPr lang="hu-HU" dirty="0" err="1"/>
              <a:t>Nations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participants</a:t>
            </a:r>
            <a:r>
              <a:rPr lang="hu-HU" dirty="0"/>
              <a:t> and </a:t>
            </a:r>
            <a:r>
              <a:rPr lang="hu-HU" dirty="0" err="1"/>
              <a:t>partners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31 </a:t>
            </a:r>
            <a:r>
              <a:rPr lang="hu-HU" dirty="0" err="1"/>
              <a:t>July</a:t>
            </a:r>
            <a:endParaRPr lang="hu-HU" dirty="0"/>
          </a:p>
          <a:p>
            <a:r>
              <a:rPr lang="hu-HU" dirty="0" err="1"/>
              <a:t>Gala</a:t>
            </a:r>
            <a:r>
              <a:rPr lang="hu-HU" dirty="0"/>
              <a:t> </a:t>
            </a:r>
            <a:r>
              <a:rPr lang="hu-HU" dirty="0" err="1"/>
              <a:t>Dinner</a:t>
            </a:r>
            <a:r>
              <a:rPr lang="hu-HU" dirty="0"/>
              <a:t> and </a:t>
            </a:r>
            <a:r>
              <a:rPr lang="hu-HU" dirty="0" err="1"/>
              <a:t>Palmares</a:t>
            </a:r>
            <a:r>
              <a:rPr lang="hu-HU" dirty="0"/>
              <a:t> </a:t>
            </a:r>
            <a:r>
              <a:rPr lang="hu-HU" dirty="0" err="1"/>
              <a:t>event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participants</a:t>
            </a:r>
            <a:r>
              <a:rPr lang="hu-HU" dirty="0"/>
              <a:t> and </a:t>
            </a:r>
            <a:r>
              <a:rPr lang="hu-HU" dirty="0" err="1"/>
              <a:t>partners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2 August, </a:t>
            </a:r>
            <a:r>
              <a:rPr lang="hu-HU" dirty="0" err="1"/>
              <a:t>the</a:t>
            </a:r>
            <a:r>
              <a:rPr lang="hu-HU" dirty="0"/>
              <a:t> last </a:t>
            </a:r>
            <a:r>
              <a:rPr lang="hu-HU" dirty="0" err="1"/>
              <a:t>day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tournament</a:t>
            </a:r>
            <a:endParaRPr lang="hu-HU" dirty="0"/>
          </a:p>
          <a:p>
            <a:r>
              <a:rPr lang="hu-HU" dirty="0"/>
              <a:t>Extra </a:t>
            </a:r>
            <a:r>
              <a:rPr lang="hu-HU" dirty="0" err="1"/>
              <a:t>programs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non-playing </a:t>
            </a:r>
            <a:r>
              <a:rPr lang="hu-HU" dirty="0" err="1"/>
              <a:t>partners</a:t>
            </a:r>
            <a:r>
              <a:rPr lang="hu-HU" dirty="0"/>
              <a:t> (</a:t>
            </a:r>
            <a:r>
              <a:rPr lang="hu-HU" dirty="0" err="1"/>
              <a:t>ship</a:t>
            </a:r>
            <a:r>
              <a:rPr lang="hu-HU" dirty="0"/>
              <a:t> </a:t>
            </a:r>
            <a:r>
              <a:rPr lang="hu-HU" dirty="0" err="1"/>
              <a:t>excursion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Danube</a:t>
            </a:r>
            <a:r>
              <a:rPr lang="hu-HU" dirty="0"/>
              <a:t>, </a:t>
            </a:r>
            <a:r>
              <a:rPr lang="hu-HU" dirty="0" err="1"/>
              <a:t>wine-tasting</a:t>
            </a:r>
            <a:r>
              <a:rPr lang="hu-HU" dirty="0"/>
              <a:t> in Etyek, etc.)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6066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57951B-52F6-62B7-1E8A-7D3CB00E1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dirty="0"/>
              <a:t>     </a:t>
            </a:r>
            <a:r>
              <a:rPr lang="hu-HU" sz="5400" dirty="0" err="1"/>
              <a:t>Thank</a:t>
            </a:r>
            <a:r>
              <a:rPr lang="hu-HU" sz="5400" dirty="0"/>
              <a:t> </a:t>
            </a:r>
            <a:r>
              <a:rPr lang="hu-HU" sz="5400" dirty="0" err="1"/>
              <a:t>you</a:t>
            </a:r>
            <a:r>
              <a:rPr lang="hu-HU" sz="5400" dirty="0"/>
              <a:t> </a:t>
            </a:r>
            <a:r>
              <a:rPr lang="hu-HU" sz="5400" dirty="0" err="1"/>
              <a:t>for</a:t>
            </a:r>
            <a:r>
              <a:rPr lang="hu-HU" sz="5400" dirty="0"/>
              <a:t> </a:t>
            </a:r>
            <a:r>
              <a:rPr lang="hu-HU" sz="5400" dirty="0" err="1"/>
              <a:t>your</a:t>
            </a:r>
            <a:r>
              <a:rPr lang="hu-HU" sz="5400" dirty="0"/>
              <a:t> </a:t>
            </a:r>
            <a:r>
              <a:rPr lang="hu-HU" sz="5400" dirty="0" err="1"/>
              <a:t>attention</a:t>
            </a:r>
            <a:r>
              <a:rPr lang="hu-HU" sz="5400" dirty="0"/>
              <a:t>!</a:t>
            </a:r>
            <a:endParaRPr lang="de-AT" sz="54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2719C4-DA85-12AE-C44E-9D68DB60B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155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4000" dirty="0"/>
              <a:t>            </a:t>
            </a:r>
            <a:r>
              <a:rPr lang="hu-HU" sz="4000" dirty="0" err="1"/>
              <a:t>See</a:t>
            </a:r>
            <a:r>
              <a:rPr lang="hu-HU" sz="4000" dirty="0"/>
              <a:t> </a:t>
            </a:r>
            <a:r>
              <a:rPr lang="hu-HU" sz="4000" dirty="0" err="1"/>
              <a:t>you</a:t>
            </a:r>
            <a:r>
              <a:rPr lang="hu-HU" sz="4000" dirty="0"/>
              <a:t> in Budapest in </a:t>
            </a:r>
            <a:r>
              <a:rPr lang="hu-HU" sz="4000" dirty="0" err="1"/>
              <a:t>July</a:t>
            </a:r>
            <a:r>
              <a:rPr lang="hu-HU" sz="4000" dirty="0"/>
              <a:t> 2024!</a:t>
            </a:r>
          </a:p>
          <a:p>
            <a:pPr marL="0" indent="0">
              <a:buNone/>
            </a:pPr>
            <a:endParaRPr lang="hu-HU" sz="4000" dirty="0"/>
          </a:p>
          <a:p>
            <a:pPr marL="0" indent="0">
              <a:buNone/>
            </a:pPr>
            <a:endParaRPr lang="de-AT" sz="400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9210B77-7FE0-93C6-69A7-0E99C190084C}"/>
              </a:ext>
            </a:extLst>
          </p:cNvPr>
          <p:cNvSpPr txBox="1"/>
          <p:nvPr/>
        </p:nvSpPr>
        <p:spPr>
          <a:xfrm>
            <a:off x="838201" y="4166647"/>
            <a:ext cx="992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CA4DE74-2FB0-3F3C-EAEE-5B608290B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128" y="3148553"/>
            <a:ext cx="6802224" cy="297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38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344</Words>
  <Application>Microsoft Macintosh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53rd World Medical Tennis Championship</vt:lpstr>
      <vt:lpstr>The World Medical Tennis Society</vt:lpstr>
      <vt:lpstr> The 52nd World Medical Tennis Championships</vt:lpstr>
      <vt:lpstr>The 53rd World Tennis Medical Championships</vt:lpstr>
      <vt:lpstr>Other data</vt:lpstr>
      <vt:lpstr>Social events</vt:lpstr>
      <vt:lpstr>     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53rd World Medical Tennis Championship</dc:title>
  <dc:creator>dr. Homonnay Géza</dc:creator>
  <cp:lastModifiedBy>Egils Valeinis</cp:lastModifiedBy>
  <cp:revision>3</cp:revision>
  <dcterms:created xsi:type="dcterms:W3CDTF">2023-11-15T16:18:50Z</dcterms:created>
  <dcterms:modified xsi:type="dcterms:W3CDTF">2023-12-04T12:17:12Z</dcterms:modified>
</cp:coreProperties>
</file>